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61" r:id="rId5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4C2D"/>
    <a:srgbClr val="4B2572"/>
    <a:srgbClr val="002E6A"/>
    <a:srgbClr val="0545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24B36A-67B7-4750-86A2-D5B27FD76827}" v="1" dt="2025-04-07T08:58:54.0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2" d="100"/>
          <a:sy n="12" d="100"/>
        </p:scale>
        <p:origin x="180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andra Reis | ORGANIDEIA" userId="eec76f9a-59d0-4833-a15b-bc03efa72f6c" providerId="ADAL" clId="{EECC5EA8-35E4-4B59-A658-0C66C42DE287}"/>
    <pc:docChg chg="undo custSel modSld">
      <pc:chgData name="Alexandra Reis | ORGANIDEIA" userId="eec76f9a-59d0-4833-a15b-bc03efa72f6c" providerId="ADAL" clId="{EECC5EA8-35E4-4B59-A658-0C66C42DE287}" dt="2023-01-09T16:12:13.792" v="481" actId="1038"/>
      <pc:docMkLst>
        <pc:docMk/>
      </pc:docMkLst>
      <pc:sldChg chg="addSp delSp modSp mod">
        <pc:chgData name="Alexandra Reis | ORGANIDEIA" userId="eec76f9a-59d0-4833-a15b-bc03efa72f6c" providerId="ADAL" clId="{EECC5EA8-35E4-4B59-A658-0C66C42DE287}" dt="2023-01-09T16:12:13.792" v="481" actId="1038"/>
        <pc:sldMkLst>
          <pc:docMk/>
          <pc:sldMk cId="2361457748" sldId="261"/>
        </pc:sldMkLst>
      </pc:sldChg>
    </pc:docChg>
  </pc:docChgLst>
  <pc:docChgLst>
    <pc:chgData name="barbaracunha@organideia.com" userId="5c21b10c-ce5c-416a-89cf-17a000585ca2" providerId="ADAL" clId="{F324B36A-67B7-4750-86A2-D5B27FD76827}"/>
    <pc:docChg chg="undo custSel modSld modMainMaster">
      <pc:chgData name="barbaracunha@organideia.com" userId="5c21b10c-ce5c-416a-89cf-17a000585ca2" providerId="ADAL" clId="{F324B36A-67B7-4750-86A2-D5B27FD76827}" dt="2025-04-07T09:02:14.319" v="65" actId="1076"/>
      <pc:docMkLst>
        <pc:docMk/>
      </pc:docMkLst>
      <pc:sldChg chg="modSp mod">
        <pc:chgData name="barbaracunha@organideia.com" userId="5c21b10c-ce5c-416a-89cf-17a000585ca2" providerId="ADAL" clId="{F324B36A-67B7-4750-86A2-D5B27FD76827}" dt="2025-04-07T09:02:14.319" v="65" actId="1076"/>
        <pc:sldMkLst>
          <pc:docMk/>
          <pc:sldMk cId="2361457748" sldId="261"/>
        </pc:sldMkLst>
        <pc:spChg chg="mod">
          <ac:chgData name="barbaracunha@organideia.com" userId="5c21b10c-ce5c-416a-89cf-17a000585ca2" providerId="ADAL" clId="{F324B36A-67B7-4750-86A2-D5B27FD76827}" dt="2025-04-07T09:02:14.319" v="65" actId="1076"/>
          <ac:spMkLst>
            <pc:docMk/>
            <pc:sldMk cId="2361457748" sldId="261"/>
            <ac:spMk id="14" creationId="{90B9396D-F69D-724E-72F4-15D3D92A800F}"/>
          </ac:spMkLst>
        </pc:spChg>
      </pc:sldChg>
      <pc:sldMasterChg chg="addSp delSp modSp mod">
        <pc:chgData name="barbaracunha@organideia.com" userId="5c21b10c-ce5c-416a-89cf-17a000585ca2" providerId="ADAL" clId="{F324B36A-67B7-4750-86A2-D5B27FD76827}" dt="2025-04-07T09:02:01.267" v="64" actId="1076"/>
        <pc:sldMasterMkLst>
          <pc:docMk/>
          <pc:sldMasterMk cId="3860473786" sldId="2147483684"/>
        </pc:sldMasterMkLst>
        <pc:spChg chg="mod">
          <ac:chgData name="barbaracunha@organideia.com" userId="5c21b10c-ce5c-416a-89cf-17a000585ca2" providerId="ADAL" clId="{F324B36A-67B7-4750-86A2-D5B27FD76827}" dt="2025-04-07T09:01:32.110" v="27" actId="1076"/>
          <ac:spMkLst>
            <pc:docMk/>
            <pc:sldMasterMk cId="3860473786" sldId="2147483684"/>
            <ac:spMk id="9" creationId="{79D99674-D404-F9B5-4CF2-02276C105640}"/>
          </ac:spMkLst>
        </pc:spChg>
        <pc:picChg chg="add mod">
          <ac:chgData name="barbaracunha@organideia.com" userId="5c21b10c-ce5c-416a-89cf-17a000585ca2" providerId="ADAL" clId="{F324B36A-67B7-4750-86A2-D5B27FD76827}" dt="2025-04-07T09:02:01.267" v="64" actId="1076"/>
          <ac:picMkLst>
            <pc:docMk/>
            <pc:sldMasterMk cId="3860473786" sldId="2147483684"/>
            <ac:picMk id="3" creationId="{BB40E74A-A761-6D99-E7FD-3B8122D2AA34}"/>
          </ac:picMkLst>
        </pc:picChg>
        <pc:picChg chg="del">
          <ac:chgData name="barbaracunha@organideia.com" userId="5c21b10c-ce5c-416a-89cf-17a000585ca2" providerId="ADAL" clId="{F324B36A-67B7-4750-86A2-D5B27FD76827}" dt="2025-04-07T08:59:01.970" v="6" actId="478"/>
          <ac:picMkLst>
            <pc:docMk/>
            <pc:sldMasterMk cId="3860473786" sldId="2147483684"/>
            <ac:picMk id="7" creationId="{83D7DF7F-DE41-067D-53BE-292D4E8CB966}"/>
          </ac:picMkLst>
        </pc:picChg>
        <pc:picChg chg="mod">
          <ac:chgData name="barbaracunha@organideia.com" userId="5c21b10c-ce5c-416a-89cf-17a000585ca2" providerId="ADAL" clId="{F324B36A-67B7-4750-86A2-D5B27FD76827}" dt="2025-04-07T09:01:42.745" v="47" actId="1035"/>
          <ac:picMkLst>
            <pc:docMk/>
            <pc:sldMasterMk cId="3860473786" sldId="2147483684"/>
            <ac:picMk id="10" creationId="{07AA1AD1-D431-AE85-2A0D-1F58187B7DF3}"/>
          </ac:picMkLst>
        </pc:picChg>
        <pc:picChg chg="mod">
          <ac:chgData name="barbaracunha@organideia.com" userId="5c21b10c-ce5c-416a-89cf-17a000585ca2" providerId="ADAL" clId="{F324B36A-67B7-4750-86A2-D5B27FD76827}" dt="2025-04-07T09:01:50.981" v="63" actId="1035"/>
          <ac:picMkLst>
            <pc:docMk/>
            <pc:sldMasterMk cId="3860473786" sldId="2147483684"/>
            <ac:picMk id="11" creationId="{7DFC1405-6E9D-900D-7F96-711960C09A75}"/>
          </ac:picMkLst>
        </pc:pic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  <a:prstGeom prst="rect">
            <a:avLst/>
          </a:prstGeo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3C0049B8-C619-4E4D-B299-EC7A313644CC}" type="datetimeFigureOut">
              <a:rPr lang="pt-PT" smtClean="0"/>
              <a:t>07/04/2025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5523AA07-A01C-4385-BCD8-3C7E092194F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43127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3C0049B8-C619-4E4D-B299-EC7A313644CC}" type="datetimeFigureOut">
              <a:rPr lang="pt-PT" smtClean="0"/>
              <a:t>07/04/2025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5523AA07-A01C-4385-BCD8-3C7E092194F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48473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  <a:prstGeom prst="rect">
            <a:avLst/>
          </a:prstGeo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3C0049B8-C619-4E4D-B299-EC7A313644CC}" type="datetimeFigureOut">
              <a:rPr lang="pt-PT" smtClean="0"/>
              <a:t>07/04/2025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5523AA07-A01C-4385-BCD8-3C7E092194F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94724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3C0049B8-C619-4E4D-B299-EC7A313644CC}" type="datetimeFigureOut">
              <a:rPr lang="pt-PT" smtClean="0"/>
              <a:t>07/04/2025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5523AA07-A01C-4385-BCD8-3C7E092194F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72567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  <a:prstGeom prst="rect">
            <a:avLst/>
          </a:prstGeom>
        </p:spPr>
        <p:txBody>
          <a:bodyPr anchor="b"/>
          <a:lstStyle>
            <a:lvl1pPr>
              <a:defRPr sz="21259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3C0049B8-C619-4E4D-B299-EC7A313644CC}" type="datetimeFigureOut">
              <a:rPr lang="pt-PT" smtClean="0"/>
              <a:t>07/04/2025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5523AA07-A01C-4385-BCD8-3C7E092194F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21794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3C0049B8-C619-4E4D-B299-EC7A313644CC}" type="datetimeFigureOut">
              <a:rPr lang="pt-PT" smtClean="0"/>
              <a:t>07/04/2025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5523AA07-A01C-4385-BCD8-3C7E092194F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80154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3C0049B8-C619-4E4D-B299-EC7A313644CC}" type="datetimeFigureOut">
              <a:rPr lang="pt-PT" smtClean="0"/>
              <a:t>07/04/2025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5523AA07-A01C-4385-BCD8-3C7E092194F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14639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3C0049B8-C619-4E4D-B299-EC7A313644CC}" type="datetimeFigureOut">
              <a:rPr lang="pt-PT" smtClean="0"/>
              <a:t>07/04/2025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5523AA07-A01C-4385-BCD8-3C7E092194F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52701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3C0049B8-C619-4E4D-B299-EC7A313644CC}" type="datetimeFigureOut">
              <a:rPr lang="pt-PT" smtClean="0"/>
              <a:t>07/04/2025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5523AA07-A01C-4385-BCD8-3C7E092194F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9724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  <a:prstGeom prst="rect">
            <a:avLst/>
          </a:prstGeom>
        </p:spPr>
        <p:txBody>
          <a:bodyPr anchor="b"/>
          <a:lstStyle>
            <a:lvl1pPr>
              <a:defRPr sz="11338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  <a:prstGeom prst="rect">
            <a:avLst/>
          </a:prstGeo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3C0049B8-C619-4E4D-B299-EC7A313644CC}" type="datetimeFigureOut">
              <a:rPr lang="pt-PT" smtClean="0"/>
              <a:t>07/04/2025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5523AA07-A01C-4385-BCD8-3C7E092194F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7889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  <a:prstGeom prst="rect">
            <a:avLst/>
          </a:prstGeom>
        </p:spPr>
        <p:txBody>
          <a:bodyPr anchor="b"/>
          <a:lstStyle>
            <a:lvl1pPr>
              <a:defRPr sz="11338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3C0049B8-C619-4E4D-B299-EC7A313644CC}" type="datetimeFigureOut">
              <a:rPr lang="pt-PT" smtClean="0"/>
              <a:t>07/04/2025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5523AA07-A01C-4385-BCD8-3C7E092194F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16015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extLst>
              <a:ext uri="{FF2B5EF4-FFF2-40B4-BE49-F238E27FC236}">
                <a16:creationId xmlns:a16="http://schemas.microsoft.com/office/drawing/2014/main" id="{79D99674-D404-F9B5-4CF2-02276C105640}"/>
              </a:ext>
            </a:extLst>
          </p:cNvPr>
          <p:cNvSpPr/>
          <p:nvPr userDrawn="1"/>
        </p:nvSpPr>
        <p:spPr>
          <a:xfrm>
            <a:off x="9565762" y="42667337"/>
            <a:ext cx="12192000" cy="74129"/>
          </a:xfrm>
          <a:prstGeom prst="rect">
            <a:avLst/>
          </a:prstGeom>
          <a:solidFill>
            <a:srgbClr val="294C2D"/>
          </a:solidFill>
          <a:ln>
            <a:solidFill>
              <a:srgbClr val="294C2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pic>
        <p:nvPicPr>
          <p:cNvPr id="10" name="Imagem 9" descr="Uma imagem com texto, Tipo de letra, logótipo, Gráficos&#10;&#10;Os conteúdos gerados por IA poderão estar incorretos.">
            <a:extLst>
              <a:ext uri="{FF2B5EF4-FFF2-40B4-BE49-F238E27FC236}">
                <a16:creationId xmlns:a16="http://schemas.microsoft.com/office/drawing/2014/main" id="{07AA1AD1-D431-AE85-2A0D-1F58187B7DF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756" y="39629300"/>
            <a:ext cx="3936035" cy="3947854"/>
          </a:xfrm>
          <a:prstGeom prst="rect">
            <a:avLst/>
          </a:prstGeom>
        </p:spPr>
      </p:pic>
      <p:pic>
        <p:nvPicPr>
          <p:cNvPr id="11" name="Imagem 10" descr="Uma imagem com captura de ecrã, Gráficos, círculo, Tipo de letra&#10;&#10;Os conteúdos gerados por IA poderão estar incorretos.">
            <a:extLst>
              <a:ext uri="{FF2B5EF4-FFF2-40B4-BE49-F238E27FC236}">
                <a16:creationId xmlns:a16="http://schemas.microsoft.com/office/drawing/2014/main" id="{7DFC1405-6E9D-900D-7F96-711960C09A75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1669" y="40982319"/>
            <a:ext cx="5019405" cy="1974299"/>
          </a:xfrm>
          <a:prstGeom prst="rect">
            <a:avLst/>
          </a:prstGeom>
        </p:spPr>
      </p:pic>
      <p:pic>
        <p:nvPicPr>
          <p:cNvPr id="3" name="Imagem 2" descr="Uma imagem com texto, captura de ecrã, preto, Tipo de letra&#10;&#10;Os conteúdos gerados por IA poderão estar incorretos.">
            <a:extLst>
              <a:ext uri="{FF2B5EF4-FFF2-40B4-BE49-F238E27FC236}">
                <a16:creationId xmlns:a16="http://schemas.microsoft.com/office/drawing/2014/main" id="{BB40E74A-A761-6D99-E7FD-3B8122D2AA3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564" y="459172"/>
            <a:ext cx="29958624" cy="5557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473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ixaDeTexto 13">
            <a:extLst>
              <a:ext uri="{FF2B5EF4-FFF2-40B4-BE49-F238E27FC236}">
                <a16:creationId xmlns:a16="http://schemas.microsoft.com/office/drawing/2014/main" id="{90B9396D-F69D-724E-72F4-15D3D92A800F}"/>
              </a:ext>
            </a:extLst>
          </p:cNvPr>
          <p:cNvSpPr txBox="1"/>
          <p:nvPr/>
        </p:nvSpPr>
        <p:spPr>
          <a:xfrm>
            <a:off x="831705" y="7116916"/>
            <a:ext cx="22328264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5400" dirty="0" err="1">
                <a:solidFill>
                  <a:srgbClr val="294C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lang="pt-PT" sz="5400" dirty="0">
              <a:solidFill>
                <a:srgbClr val="294C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sz="3200" dirty="0" err="1">
                <a:solidFill>
                  <a:srgbClr val="294C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Presenting</a:t>
            </a:r>
            <a:r>
              <a:rPr lang="pt-PT" sz="3200" dirty="0">
                <a:solidFill>
                  <a:srgbClr val="294C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3200" dirty="0" err="1">
                <a:solidFill>
                  <a:srgbClr val="294C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  <a:r>
              <a:rPr lang="pt-PT" sz="3200" dirty="0">
                <a:solidFill>
                  <a:srgbClr val="294C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pt-PT" sz="3200" dirty="0" err="1">
                <a:solidFill>
                  <a:srgbClr val="294C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pt-PT" sz="3200" dirty="0">
                <a:solidFill>
                  <a:srgbClr val="294C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3200" dirty="0" err="1">
                <a:solidFill>
                  <a:srgbClr val="294C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authors</a:t>
            </a:r>
            <a:endParaRPr lang="pt-PT" sz="3200" dirty="0">
              <a:solidFill>
                <a:srgbClr val="294C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PT" sz="3200" dirty="0">
              <a:solidFill>
                <a:srgbClr val="294C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sz="3200" dirty="0">
                <a:solidFill>
                  <a:srgbClr val="294C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(a) </a:t>
            </a:r>
            <a:r>
              <a:rPr lang="pt-PT" sz="3200" dirty="0" err="1">
                <a:solidFill>
                  <a:srgbClr val="294C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  <a:endParaRPr lang="pt-PT" sz="3200" dirty="0">
              <a:solidFill>
                <a:srgbClr val="294C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sz="3200" dirty="0">
                <a:solidFill>
                  <a:srgbClr val="294C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(b) </a:t>
            </a:r>
            <a:r>
              <a:rPr lang="pt-PT" sz="3200" dirty="0" err="1">
                <a:solidFill>
                  <a:srgbClr val="294C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  <a:endParaRPr lang="pt-PT" sz="3200" dirty="0">
              <a:solidFill>
                <a:srgbClr val="294C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id="{4BBFF58F-6E9A-3CC3-D69D-95F63C62C1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304" y="42254160"/>
            <a:ext cx="2038350" cy="48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4577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70F1333EAE01D458B148FE84EE525C4" ma:contentTypeVersion="18" ma:contentTypeDescription="Criar um novo documento." ma:contentTypeScope="" ma:versionID="d3448594689b87031e35aa9232c706a2">
  <xsd:schema xmlns:xsd="http://www.w3.org/2001/XMLSchema" xmlns:xs="http://www.w3.org/2001/XMLSchema" xmlns:p="http://schemas.microsoft.com/office/2006/metadata/properties" xmlns:ns2="21d761f2-931b-4f2a-af90-835b8c7f28ec" xmlns:ns3="0f3c9a1e-b101-42a7-ad08-ebf06174c497" targetNamespace="http://schemas.microsoft.com/office/2006/metadata/properties" ma:root="true" ma:fieldsID="e31de2c3042f4675a7ed44ae2c5ed6ee" ns2:_="" ns3:_="">
    <xsd:import namespace="21d761f2-931b-4f2a-af90-835b8c7f28ec"/>
    <xsd:import namespace="0f3c9a1e-b101-42a7-ad08-ebf06174c49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d761f2-931b-4f2a-af90-835b8c7f28e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hes de 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ba2b5ee-138a-4903-adc6-2ad7a6aed349}" ma:internalName="TaxCatchAll" ma:showField="CatchAllData" ma:web="21d761f2-931b-4f2a-af90-835b8c7f28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3c9a1e-b101-42a7-ad08-ebf06174c4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m" ma:readOnly="false" ma:fieldId="{5cf76f15-5ced-4ddc-b409-7134ff3c332f}" ma:taxonomyMulti="true" ma:sspId="ac343b87-6d60-4b30-b092-37bfd7bd051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f3c9a1e-b101-42a7-ad08-ebf06174c497">
      <Terms xmlns="http://schemas.microsoft.com/office/infopath/2007/PartnerControls"/>
    </lcf76f155ced4ddcb4097134ff3c332f>
    <TaxCatchAll xmlns="21d761f2-931b-4f2a-af90-835b8c7f28e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DE3DBDE-7449-44D1-9DCD-E3FDAE41B7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d761f2-931b-4f2a-af90-835b8c7f28ec"/>
    <ds:schemaRef ds:uri="0f3c9a1e-b101-42a7-ad08-ebf06174c4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53E32AF-262C-4114-83C5-9C78369B08A8}">
  <ds:schemaRefs>
    <ds:schemaRef ds:uri="http://schemas.microsoft.com/office/2006/metadata/properties"/>
    <ds:schemaRef ds:uri="http://schemas.microsoft.com/office/infopath/2007/PartnerControls"/>
    <ds:schemaRef ds:uri="0f3c9a1e-b101-42a7-ad08-ebf06174c497"/>
    <ds:schemaRef ds:uri="21d761f2-931b-4f2a-af90-835b8c7f28ec"/>
  </ds:schemaRefs>
</ds:datastoreItem>
</file>

<file path=customXml/itemProps3.xml><?xml version="1.0" encoding="utf-8"?>
<ds:datastoreItem xmlns:ds="http://schemas.openxmlformats.org/officeDocument/2006/customXml" ds:itemID="{8140D44A-0543-4AD6-AF20-5F492111EFB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358</TotalTime>
  <Words>14</Words>
  <Application>Microsoft Office PowerPoint</Application>
  <PresentationFormat>Personalizados</PresentationFormat>
  <Paragraphs>5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Alexandra Reis | ORGANIDEIA</dc:creator>
  <cp:lastModifiedBy>barbaracunha@organideia.com</cp:lastModifiedBy>
  <cp:revision>11</cp:revision>
  <dcterms:created xsi:type="dcterms:W3CDTF">2022-12-20T14:54:07Z</dcterms:created>
  <dcterms:modified xsi:type="dcterms:W3CDTF">2025-04-07T09:02:21Z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0x010100270F1333EAE01D458B148FE84EE525C4</vt:lpwstr>
  </property>
  <property fmtid="{D5CDD505-2E9C-101B-9397-08002B2CF9AE}" pid="3" name="MediaServiceImageTags">
    <vt:lpwstr/>
  </property>
</Properties>
</file>