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6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8070C-CF95-49D3-AE0E-4A4926FFBAD9}" v="1" dt="2025-04-07T09:02:45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cunha@organideia.com" userId="5c21b10c-ce5c-416a-89cf-17a000585ca2" providerId="ADAL" clId="{9CC8070C-CF95-49D3-AE0E-4A4926FFBAD9}"/>
    <pc:docChg chg="custSel modSld modMainMaster">
      <pc:chgData name="barbaracunha@organideia.com" userId="5c21b10c-ce5c-416a-89cf-17a000585ca2" providerId="ADAL" clId="{9CC8070C-CF95-49D3-AE0E-4A4926FFBAD9}" dt="2025-04-07T09:06:27.046" v="43" actId="208"/>
      <pc:docMkLst>
        <pc:docMk/>
      </pc:docMkLst>
      <pc:sldChg chg="modSp mod">
        <pc:chgData name="barbaracunha@organideia.com" userId="5c21b10c-ce5c-416a-89cf-17a000585ca2" providerId="ADAL" clId="{9CC8070C-CF95-49D3-AE0E-4A4926FFBAD9}" dt="2025-04-07T09:06:27.046" v="43" actId="208"/>
        <pc:sldMkLst>
          <pc:docMk/>
          <pc:sldMk cId="472486559" sldId="257"/>
        </pc:sldMkLst>
        <pc:spChg chg="mod">
          <ac:chgData name="barbaracunha@organideia.com" userId="5c21b10c-ce5c-416a-89cf-17a000585ca2" providerId="ADAL" clId="{9CC8070C-CF95-49D3-AE0E-4A4926FFBAD9}" dt="2025-04-07T09:06:27.046" v="43" actId="208"/>
          <ac:spMkLst>
            <pc:docMk/>
            <pc:sldMk cId="472486559" sldId="257"/>
            <ac:spMk id="7" creationId="{DE2D49B5-38E2-DF02-4F3E-1AA6F1BBDF1B}"/>
          </ac:spMkLst>
        </pc:spChg>
        <pc:picChg chg="mod">
          <ac:chgData name="barbaracunha@organideia.com" userId="5c21b10c-ce5c-416a-89cf-17a000585ca2" providerId="ADAL" clId="{9CC8070C-CF95-49D3-AE0E-4A4926FFBAD9}" dt="2025-04-07T08:55:16.082" v="1" actId="1076"/>
          <ac:picMkLst>
            <pc:docMk/>
            <pc:sldMk cId="472486559" sldId="257"/>
            <ac:picMk id="12" creationId="{E011324E-BD36-F957-08EB-180A2227ACD9}"/>
          </ac:picMkLst>
        </pc:picChg>
        <pc:picChg chg="mod">
          <ac:chgData name="barbaracunha@organideia.com" userId="5c21b10c-ce5c-416a-89cf-17a000585ca2" providerId="ADAL" clId="{9CC8070C-CF95-49D3-AE0E-4A4926FFBAD9}" dt="2025-04-07T08:55:16.082" v="1" actId="1076"/>
          <ac:picMkLst>
            <pc:docMk/>
            <pc:sldMk cId="472486559" sldId="257"/>
            <ac:picMk id="14" creationId="{DB2F7EA4-9F18-9DFC-7037-B1173FF3FE59}"/>
          </ac:picMkLst>
        </pc:picChg>
      </pc:sldChg>
      <pc:sldMasterChg chg="addSp delSp modSp mod">
        <pc:chgData name="barbaracunha@organideia.com" userId="5c21b10c-ce5c-416a-89cf-17a000585ca2" providerId="ADAL" clId="{9CC8070C-CF95-49D3-AE0E-4A4926FFBAD9}" dt="2025-04-07T09:04:26.380" v="38" actId="1037"/>
        <pc:sldMasterMkLst>
          <pc:docMk/>
          <pc:sldMasterMk cId="3150510341" sldId="2147483648"/>
        </pc:sldMasterMkLst>
        <pc:spChg chg="mod">
          <ac:chgData name="barbaracunha@organideia.com" userId="5c21b10c-ce5c-416a-89cf-17a000585ca2" providerId="ADAL" clId="{9CC8070C-CF95-49D3-AE0E-4A4926FFBAD9}" dt="2025-04-07T09:03:55.600" v="24" actId="1076"/>
          <ac:spMkLst>
            <pc:docMk/>
            <pc:sldMasterMk cId="3150510341" sldId="2147483648"/>
            <ac:spMk id="9" creationId="{FBCBA18F-0030-1E61-4C0D-A94634613697}"/>
          </ac:spMkLst>
        </pc:spChg>
        <pc:picChg chg="add mod">
          <ac:chgData name="barbaracunha@organideia.com" userId="5c21b10c-ce5c-416a-89cf-17a000585ca2" providerId="ADAL" clId="{9CC8070C-CF95-49D3-AE0E-4A4926FFBAD9}" dt="2025-04-07T09:02:53.487" v="7" actId="1076"/>
          <ac:picMkLst>
            <pc:docMk/>
            <pc:sldMasterMk cId="3150510341" sldId="2147483648"/>
            <ac:picMk id="3" creationId="{F4D7D26F-EE5C-50DC-C7E4-C25856CBAB3D}"/>
          </ac:picMkLst>
        </pc:picChg>
        <pc:picChg chg="del">
          <ac:chgData name="barbaracunha@organideia.com" userId="5c21b10c-ce5c-416a-89cf-17a000585ca2" providerId="ADAL" clId="{9CC8070C-CF95-49D3-AE0E-4A4926FFBAD9}" dt="2025-04-07T09:02:40.138" v="2" actId="478"/>
          <ac:picMkLst>
            <pc:docMk/>
            <pc:sldMasterMk cId="3150510341" sldId="2147483648"/>
            <ac:picMk id="8" creationId="{DB22D2CA-2C9E-BF95-EE2E-0798BF3703F5}"/>
          </ac:picMkLst>
        </pc:picChg>
        <pc:picChg chg="mod">
          <ac:chgData name="barbaracunha@organideia.com" userId="5c21b10c-ce5c-416a-89cf-17a000585ca2" providerId="ADAL" clId="{9CC8070C-CF95-49D3-AE0E-4A4926FFBAD9}" dt="2025-04-07T09:04:26.380" v="38" actId="1037"/>
          <ac:picMkLst>
            <pc:docMk/>
            <pc:sldMasterMk cId="3150510341" sldId="2147483648"/>
            <ac:picMk id="19" creationId="{5D7B76A3-BFCD-32FE-4181-0C3D0E0AA4BB}"/>
          </ac:picMkLst>
        </pc:picChg>
        <pc:picChg chg="mod">
          <ac:chgData name="barbaracunha@organideia.com" userId="5c21b10c-ce5c-416a-89cf-17a000585ca2" providerId="ADAL" clId="{9CC8070C-CF95-49D3-AE0E-4A4926FFBAD9}" dt="2025-04-07T09:04:18.294" v="28" actId="1076"/>
          <ac:picMkLst>
            <pc:docMk/>
            <pc:sldMasterMk cId="3150510341" sldId="2147483648"/>
            <ac:picMk id="21" creationId="{1D43943C-DD65-8CDE-7200-EB63E0D245C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5ED5B-19BD-AB2D-0DD9-ECF000A1D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53A325-831A-F40F-6854-9F5374288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97FF66-01B3-33DF-F4A1-C45111C2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3B99BE-1882-07B0-E8BD-C64AD55E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12BF002-B4AD-E7D8-22E7-BA9E0872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141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42B6F-85F3-7C1F-1E31-4E656CE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8A34DB1-F186-8404-5445-A77FFF4D0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3C6E08-094D-169B-48FC-A7EBB5B6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B06E92-57A8-B010-68A5-D5A83388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B26CDB8-6CD6-ACDE-0F74-031221E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6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739904-530D-775C-55DB-5E909EB7D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03BF4CD-8B91-B024-5430-8E208A4CB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FC5EAAC-8155-7F06-7B34-614728F3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B1911E-9FAE-3E06-A0E8-4C45DF3F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27F7DD-9F7E-727F-7BC0-71844492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751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6C756-504F-181A-F6AC-4F80313D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F4AE68-35B8-32B7-D42F-BDB385BB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9E2AC6E-F8EC-E42D-83B0-E76779B7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73E4686-15DA-E81B-6F8D-59873B3B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ED87E13-899A-85DF-A8D7-17A18702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69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CBA06-F4C5-6F45-05EA-4539B651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716C48-84B9-776C-F0AF-25AB824C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CF8923-CBA8-D5CD-7976-C01796E4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F18B48F-5B9D-DEA2-0234-D767A93E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64574CF-E407-1013-265C-45D565AD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866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A4613-6A7A-26C7-9993-1C04C6B0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AF1510-A145-2E1C-EFBF-F544080DA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BB20D0F-1734-120A-7A39-BDCE2CE8A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AE6CEB-5053-1673-ABA0-0828DC38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1781471-D13E-A6E5-AF52-3E7B60FF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1B90FD-903F-F1BF-1B06-418884AC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04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BF3CE-C158-4BC8-275A-0848ED67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A24D98A-2733-9D78-146B-C095EC64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6B4CDEB-EF0D-232E-8918-7CAF8EEB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089C19A-DD39-CCF8-B128-D1C42D924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F4C500C-597C-1693-0E18-CD85D8ED6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2A724E4-ABAD-1CC2-4B05-E3278F79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06009AF-4503-2AD3-7D0D-D79C8606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F40A126-1559-FB9B-7B5A-EAB4EAFD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4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A89A9-A7D2-9CFB-7023-2B42058C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8FE54A5-A58B-6839-0D5D-B3636AEB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4ACAA68-84E6-B3BD-1490-ECDDEE47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4974146-6B49-3D7E-1427-3EDA4285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4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7999A4D-164D-21DA-77CB-CF3A196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B548316-0DA2-9EDC-AD6C-C81F8265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856A857-D5F8-6274-38E5-27E4ED3B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59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92FAB-B4F1-94BC-A370-9BD3E448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3A5D7B-A76C-469E-8664-23E85568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3BD57EF-47B5-379C-FEC3-1757040D5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DCEBD45-FB54-727C-2330-423093E8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77C6E8-6DC2-EABB-67E6-279BE6C3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3EAA6A-E0FE-70B1-9DC7-3D151DA1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1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87C3D-D7D9-A7DB-4C08-9EA6E652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62C2209-930E-6126-6BBC-A32B5FCF7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77ADF66-7566-1837-F9DE-140363614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8D4D18-FD97-4B73-CF42-08E8E7C5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72B27-A14F-49C1-84ED-1F74A8CEE78F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59138F8-87B2-1DB9-DDA2-67CBC3A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B07D0D0-DDA6-C276-4C2B-582245CC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E6DB8-5DDF-4B06-95CE-02BF4E0C6D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260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BCBA18F-0030-1E61-4C0D-A94634613697}"/>
              </a:ext>
            </a:extLst>
          </p:cNvPr>
          <p:cNvSpPr/>
          <p:nvPr userDrawn="1"/>
        </p:nvSpPr>
        <p:spPr>
          <a:xfrm>
            <a:off x="4487333" y="6718021"/>
            <a:ext cx="3217333" cy="45719"/>
          </a:xfrm>
          <a:prstGeom prst="rect">
            <a:avLst/>
          </a:prstGeom>
          <a:solidFill>
            <a:srgbClr val="294C2D"/>
          </a:solidFill>
          <a:ln>
            <a:solidFill>
              <a:srgbClr val="294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9" name="Imagem 18" descr="Uma imagem com captura de ecrã, Gráficos, círculo, Tipo de letra&#10;&#10;Os conteúdos gerados por IA poderão estar incorretos.">
            <a:extLst>
              <a:ext uri="{FF2B5EF4-FFF2-40B4-BE49-F238E27FC236}">
                <a16:creationId xmlns:a16="http://schemas.microsoft.com/office/drawing/2014/main" id="{5D7B76A3-BFCD-32FE-4181-0C3D0E0AA4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37" y="6503092"/>
            <a:ext cx="837201" cy="329299"/>
          </a:xfrm>
          <a:prstGeom prst="rect">
            <a:avLst/>
          </a:prstGeom>
        </p:spPr>
      </p:pic>
      <p:pic>
        <p:nvPicPr>
          <p:cNvPr id="21" name="Imagem 20" descr="Uma imagem com texto, Tipo de letra, logótipo, Gráficos&#10;&#10;Os conteúdos gerados por IA poderão estar incorretos.">
            <a:extLst>
              <a:ext uri="{FF2B5EF4-FFF2-40B4-BE49-F238E27FC236}">
                <a16:creationId xmlns:a16="http://schemas.microsoft.com/office/drawing/2014/main" id="{1D43943C-DD65-8CDE-7200-EB63E0D245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54" y="6224936"/>
            <a:ext cx="721679" cy="723846"/>
          </a:xfrm>
          <a:prstGeom prst="rect">
            <a:avLst/>
          </a:prstGeom>
        </p:spPr>
      </p:pic>
      <p:pic>
        <p:nvPicPr>
          <p:cNvPr id="3" name="Imagem 2" descr="Uma imagem com texto, Tipo de letra, branc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F4D7D26F-EE5C-50DC-C7E4-C25856CBAB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17119"/>
            <a:ext cx="5613400" cy="10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DA2B-1364-A98A-AE1F-D52DB16C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Marcador de Posição de Conteúdo 5" descr="Uma imagem com texto, nuvem, céu, ar livre&#10;&#10;Os conteúdos gerados por IA poderão estar incorretos.">
            <a:extLst>
              <a:ext uri="{FF2B5EF4-FFF2-40B4-BE49-F238E27FC236}">
                <a16:creationId xmlns:a16="http://schemas.microsoft.com/office/drawing/2014/main" id="{2C9A8984-553D-0EE9-AB42-C993805A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E2D49B5-38E2-DF02-4F3E-1AA6F1BBDF1B}"/>
              </a:ext>
            </a:extLst>
          </p:cNvPr>
          <p:cNvSpPr/>
          <p:nvPr/>
        </p:nvSpPr>
        <p:spPr>
          <a:xfrm>
            <a:off x="109267" y="4129053"/>
            <a:ext cx="11973466" cy="25776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5D61006-78F8-DB99-70E0-3ABD2D89363A}"/>
              </a:ext>
            </a:extLst>
          </p:cNvPr>
          <p:cNvSpPr txBox="1"/>
          <p:nvPr/>
        </p:nvSpPr>
        <p:spPr>
          <a:xfrm>
            <a:off x="320615" y="4371415"/>
            <a:ext cx="61289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>
                <a:solidFill>
                  <a:srgbClr val="294C2D"/>
                </a:solidFill>
                <a:cs typeface="Times New Roman" panose="02020603050405020304" pitchFamily="18" charset="0"/>
              </a:rPr>
              <a:t>Title</a:t>
            </a:r>
            <a:endParaRPr lang="pt-PT" sz="4000" b="1" dirty="0">
              <a:solidFill>
                <a:srgbClr val="294C2D"/>
              </a:solidFill>
              <a:cs typeface="Times New Roman" panose="02020603050405020304" pitchFamily="18" charset="0"/>
            </a:endParaRPr>
          </a:p>
          <a:p>
            <a:endParaRPr lang="pt-PT" dirty="0">
              <a:solidFill>
                <a:srgbClr val="294C2D"/>
              </a:solidFill>
            </a:endParaRPr>
          </a:p>
          <a:p>
            <a:r>
              <a:rPr lang="pt-PT" b="1" dirty="0" err="1">
                <a:solidFill>
                  <a:srgbClr val="294C2D"/>
                </a:solidFill>
              </a:rPr>
              <a:t>Presenting</a:t>
            </a:r>
            <a:r>
              <a:rPr lang="pt-PT" b="1" dirty="0">
                <a:solidFill>
                  <a:srgbClr val="294C2D"/>
                </a:solidFill>
              </a:rPr>
              <a:t> </a:t>
            </a:r>
            <a:r>
              <a:rPr lang="pt-PT" b="1" dirty="0" err="1">
                <a:solidFill>
                  <a:srgbClr val="294C2D"/>
                </a:solidFill>
              </a:rPr>
              <a:t>Author</a:t>
            </a:r>
            <a:r>
              <a:rPr lang="pt-PT" b="1" dirty="0">
                <a:solidFill>
                  <a:srgbClr val="294C2D"/>
                </a:solidFill>
              </a:rPr>
              <a:t> e </a:t>
            </a:r>
            <a:r>
              <a:rPr lang="pt-PT" b="1" dirty="0" err="1">
                <a:solidFill>
                  <a:srgbClr val="294C2D"/>
                </a:solidFill>
              </a:rPr>
              <a:t>other</a:t>
            </a:r>
            <a:r>
              <a:rPr lang="pt-PT" b="1" dirty="0">
                <a:solidFill>
                  <a:srgbClr val="294C2D"/>
                </a:solidFill>
              </a:rPr>
              <a:t> </a:t>
            </a:r>
            <a:r>
              <a:rPr lang="pt-PT" b="1" dirty="0" err="1">
                <a:solidFill>
                  <a:srgbClr val="294C2D"/>
                </a:solidFill>
              </a:rPr>
              <a:t>authors</a:t>
            </a:r>
            <a:endParaRPr lang="pt-PT" b="1" dirty="0">
              <a:solidFill>
                <a:srgbClr val="294C2D"/>
              </a:solidFill>
            </a:endParaRPr>
          </a:p>
          <a:p>
            <a:endParaRPr lang="pt-PT" dirty="0">
              <a:solidFill>
                <a:srgbClr val="294C2D"/>
              </a:solidFill>
            </a:endParaRPr>
          </a:p>
          <a:p>
            <a:r>
              <a:rPr lang="pt-PT" dirty="0">
                <a:solidFill>
                  <a:srgbClr val="294C2D"/>
                </a:solidFill>
              </a:rPr>
              <a:t>(a) </a:t>
            </a:r>
            <a:r>
              <a:rPr lang="pt-PT" dirty="0" err="1">
                <a:solidFill>
                  <a:srgbClr val="294C2D"/>
                </a:solidFill>
              </a:rPr>
              <a:t>Affiliation</a:t>
            </a:r>
            <a:endParaRPr lang="pt-PT" dirty="0">
              <a:solidFill>
                <a:srgbClr val="294C2D"/>
              </a:solidFill>
            </a:endParaRPr>
          </a:p>
          <a:p>
            <a:r>
              <a:rPr lang="pt-PT" dirty="0">
                <a:solidFill>
                  <a:srgbClr val="294C2D"/>
                </a:solidFill>
              </a:rPr>
              <a:t>(b) </a:t>
            </a:r>
            <a:r>
              <a:rPr lang="pt-PT" dirty="0" err="1">
                <a:solidFill>
                  <a:srgbClr val="294C2D"/>
                </a:solidFill>
              </a:rPr>
              <a:t>Affiliation</a:t>
            </a:r>
            <a:endParaRPr lang="pt-PT" dirty="0">
              <a:solidFill>
                <a:srgbClr val="294C2D"/>
              </a:solidFill>
            </a:endParaRPr>
          </a:p>
        </p:txBody>
      </p:sp>
      <p:pic>
        <p:nvPicPr>
          <p:cNvPr id="12" name="Imagem 11" descr="Uma imagem com captura de ecrã, Gráficos, círculo, Tipo de letra&#10;&#10;Os conteúdos gerados por IA poderão estar incorretos.">
            <a:extLst>
              <a:ext uri="{FF2B5EF4-FFF2-40B4-BE49-F238E27FC236}">
                <a16:creationId xmlns:a16="http://schemas.microsoft.com/office/drawing/2014/main" id="{E011324E-BD36-F957-08EB-180A2227A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83" y="6099066"/>
            <a:ext cx="914402" cy="359665"/>
          </a:xfrm>
          <a:prstGeom prst="rect">
            <a:avLst/>
          </a:prstGeom>
        </p:spPr>
      </p:pic>
      <p:pic>
        <p:nvPicPr>
          <p:cNvPr id="14" name="Imagem 13" descr="Uma imagem com texto, Tipo de letra, logótipo, Gráficos&#10;&#10;Os conteúdos gerados por IA poderão estar incorretos.">
            <a:extLst>
              <a:ext uri="{FF2B5EF4-FFF2-40B4-BE49-F238E27FC236}">
                <a16:creationId xmlns:a16="http://schemas.microsoft.com/office/drawing/2014/main" id="{DB2F7EA4-9F18-9DFC-7037-B1173FF3F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23" y="5817509"/>
            <a:ext cx="784660" cy="7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1B9EC-A033-356F-2F7E-481E65FEC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F0AA5A-28ED-2473-DF83-547153D8F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1591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0F1333EAE01D458B148FE84EE525C4" ma:contentTypeVersion="18" ma:contentTypeDescription="Criar um novo documento." ma:contentTypeScope="" ma:versionID="d3448594689b87031e35aa9232c706a2">
  <xsd:schema xmlns:xsd="http://www.w3.org/2001/XMLSchema" xmlns:xs="http://www.w3.org/2001/XMLSchema" xmlns:p="http://schemas.microsoft.com/office/2006/metadata/properties" xmlns:ns2="21d761f2-931b-4f2a-af90-835b8c7f28ec" xmlns:ns3="0f3c9a1e-b101-42a7-ad08-ebf06174c497" targetNamespace="http://schemas.microsoft.com/office/2006/metadata/properties" ma:root="true" ma:fieldsID="e31de2c3042f4675a7ed44ae2c5ed6ee" ns2:_="" ns3:_="">
    <xsd:import namespace="21d761f2-931b-4f2a-af90-835b8c7f28ec"/>
    <xsd:import namespace="0f3c9a1e-b101-42a7-ad08-ebf06174c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761f2-931b-4f2a-af90-835b8c7f28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a2b5ee-138a-4903-adc6-2ad7a6aed349}" ma:internalName="TaxCatchAll" ma:showField="CatchAllData" ma:web="21d761f2-931b-4f2a-af90-835b8c7f2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c9a1e-b101-42a7-ad08-ebf06174c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ac343b87-6d60-4b30-b092-37bfd7bd0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89AFD-8C35-44A7-9021-52365680F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761f2-931b-4f2a-af90-835b8c7f28ec"/>
    <ds:schemaRef ds:uri="0f3c9a1e-b101-42a7-ad08-ebf06174c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3ED386-7DAC-410A-A08E-F03F2D094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</Words>
  <Application>Microsoft Office PowerPoint</Application>
  <PresentationFormat>Ecrã Panorâmico</PresentationFormat>
  <Paragraphs>6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Cunha | ORGANIDEIA</dc:creator>
  <cp:lastModifiedBy>barbaracunha@organideia.com</cp:lastModifiedBy>
  <cp:revision>2</cp:revision>
  <dcterms:created xsi:type="dcterms:W3CDTF">2023-04-04T15:37:39Z</dcterms:created>
  <dcterms:modified xsi:type="dcterms:W3CDTF">2025-04-07T09:06:34Z</dcterms:modified>
</cp:coreProperties>
</file>